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6" r:id="rId1"/>
  </p:sldMasterIdLst>
  <p:notesMasterIdLst>
    <p:notesMasterId r:id="rId6"/>
  </p:notesMasterIdLst>
  <p:handoutMasterIdLst>
    <p:handoutMasterId r:id="rId7"/>
  </p:handoutMasterIdLst>
  <p:sldIdLst>
    <p:sldId id="444" r:id="rId2"/>
    <p:sldId id="445" r:id="rId3"/>
    <p:sldId id="447" r:id="rId4"/>
    <p:sldId id="44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MG6mcRBXbcLfWjhMzvCQtA==" hashData="XnTNlrgwRE9pnn0dSrFiJKt/ONI="/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AFF"/>
    <a:srgbClr val="00B6FA"/>
    <a:srgbClr val="8D9C36"/>
    <a:srgbClr val="DCE6F2"/>
    <a:srgbClr val="8EB4E3"/>
    <a:srgbClr val="002060"/>
    <a:srgbClr val="00201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411" autoAdjust="0"/>
    <p:restoredTop sz="76097"/>
  </p:normalViewPr>
  <p:slideViewPr>
    <p:cSldViewPr>
      <p:cViewPr>
        <p:scale>
          <a:sx n="90" d="100"/>
          <a:sy n="90" d="100"/>
        </p:scale>
        <p:origin x="-804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CC0FC-2BDE-084B-852C-86E1AEAD3E77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AC4F9-24D2-0145-B7DA-012D79642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53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810E5-B9E1-7E45-A0FB-1A55435B13DB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2A593-4382-9548-BCBC-9AFA9F58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898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096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4B31-ACE0-F547-8C2A-5E53FD9CD1DC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8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E951-9F77-0E47-911C-86FD149859FA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3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91BD-A017-2F4A-8C9F-18B6D335A2E7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4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9FE6-3256-724F-A287-3742D15497A5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7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DDDE-7C8D-4B40-B70F-4C9D569D2491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2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C7B3-C942-824B-A87A-343F2FEC0D13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3BB-F4AE-0B41-A7ED-9113B6047745}" type="datetime1">
              <a:rPr lang="en-US" smtClean="0"/>
              <a:t>08/05/2017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4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4255-F5BE-0445-B1B0-8FD43F2E8489}" type="datetime1">
              <a:rPr lang="en-US" smtClean="0"/>
              <a:t>08/05/2017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2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93B2-68D1-BC45-A179-00E32D0B48E3}" type="datetime1">
              <a:rPr lang="en-US" smtClean="0"/>
              <a:t>08/05/2017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4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F7A-29E4-F045-AC12-411FDACB4997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2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B594-1210-B948-8D31-3B544F5D6C5B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8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D2E31-5621-F547-819F-82E55C0B7381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56519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</a:t>
            </a: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Activity 3.6.2</a:t>
            </a:r>
            <a:endParaRPr lang="en-US" sz="3200" b="1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033552"/>
            <a:ext cx="73914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endParaRPr lang="en-US" sz="2800" spc="-50" dirty="0" smtClean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>
              <a:spcAft>
                <a:spcPts val="1200"/>
              </a:spcAft>
            </a:pPr>
            <a:r>
              <a:rPr lang="en-US" sz="2800" spc="-50" dirty="0" smtClean="0">
                <a:solidFill>
                  <a:srgbClr val="8D9C36"/>
                </a:solidFill>
                <a:latin typeface="Century Gothic"/>
                <a:cs typeface="Century Gothic"/>
              </a:rPr>
              <a:t>Image 1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entury Gothic" panose="020B0502020202020204" pitchFamily="34" charset="0"/>
              </a:rPr>
              <a:t>Radios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entury Gothic" panose="020B0502020202020204" pitchFamily="34" charset="0"/>
              </a:rPr>
              <a:t>I.D Cards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entury Gothic" panose="020B0502020202020204" pitchFamily="34" charset="0"/>
              </a:rPr>
              <a:t>Passports/ LP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entury Gothic" panose="020B0502020202020204" pitchFamily="34" charset="0"/>
              </a:rPr>
              <a:t>Money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entury Gothic" panose="020B0502020202020204" pitchFamily="34" charset="0"/>
              </a:rPr>
              <a:t>Water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entury Gothic" panose="020B0502020202020204" pitchFamily="34" charset="0"/>
              </a:rPr>
              <a:t>First Aid Kit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entury Gothic" panose="020B0502020202020204" pitchFamily="34" charset="0"/>
              </a:rPr>
              <a:t>Run bag</a:t>
            </a:r>
            <a:endParaRPr lang="en-GB" altLang="en-US" sz="240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7" name="Picture 4" descr="comfort_kit_lar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793460"/>
            <a:ext cx="5105400" cy="3921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987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56519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</a:t>
            </a: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Activity 3.6.2</a:t>
            </a:r>
            <a:endParaRPr lang="en-US" sz="3200" b="1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033552"/>
            <a:ext cx="7391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endParaRPr lang="en-US" sz="2800" spc="-50" dirty="0" smtClean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>
              <a:spcAft>
                <a:spcPts val="1200"/>
              </a:spcAft>
            </a:pPr>
            <a:r>
              <a:rPr lang="en-US" sz="2800" spc="-50" dirty="0" smtClean="0">
                <a:solidFill>
                  <a:srgbClr val="8D9C36"/>
                </a:solidFill>
                <a:latin typeface="Century Gothic"/>
                <a:cs typeface="Century Gothic"/>
              </a:rPr>
              <a:t>Image </a:t>
            </a:r>
            <a:r>
              <a:rPr lang="en-US" sz="2800" spc="-50" dirty="0">
                <a:solidFill>
                  <a:srgbClr val="8D9C36"/>
                </a:solidFill>
                <a:latin typeface="Century Gothic"/>
                <a:cs typeface="Century Gothic"/>
              </a:rPr>
              <a:t>2</a:t>
            </a:r>
            <a:endParaRPr lang="en-US" sz="2800" spc="-50" dirty="0" smtClean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33550" y="2201909"/>
            <a:ext cx="5676900" cy="4179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81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56519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Activity 3.6.3</a:t>
            </a:r>
            <a:endParaRPr lang="en-US" sz="3200" b="1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033552"/>
            <a:ext cx="7391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endParaRPr lang="en-US" sz="2800" spc="-50" dirty="0" smtClean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>
              <a:spcAft>
                <a:spcPts val="1200"/>
              </a:spcAft>
            </a:pPr>
            <a:r>
              <a:rPr lang="en-US" sz="2800" spc="-50" dirty="0" smtClean="0">
                <a:solidFill>
                  <a:srgbClr val="8D9C36"/>
                </a:solidFill>
                <a:latin typeface="Century Gothic"/>
                <a:cs typeface="Century Gothic"/>
              </a:rPr>
              <a:t>Map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715" y="2194397"/>
            <a:ext cx="5576570" cy="40979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5943600" y="2211886"/>
            <a:ext cx="1066800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TOWN Q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715000" y="5334000"/>
            <a:ext cx="5334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Group 2</a:t>
            </a:r>
          </a:p>
          <a:p>
            <a:pPr algn="ctr"/>
            <a:r>
              <a:rPr lang="en-US" sz="800" dirty="0" smtClean="0"/>
              <a:t>Route</a:t>
            </a:r>
            <a:endParaRPr lang="en-US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1874353" y="2265881"/>
            <a:ext cx="2712085" cy="230832"/>
          </a:xfrm>
          <a:prstGeom prst="rect">
            <a:avLst/>
          </a:prstGeom>
          <a:solidFill>
            <a:srgbClr val="00BA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/>
              <a:t>SCENARIO: POTENTIALLY VIOLENT DEMONSTRATION</a:t>
            </a:r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28055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56519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</a:t>
            </a: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Activity 3.6.4</a:t>
            </a:r>
            <a:endParaRPr lang="en-US" sz="3200" b="1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51" y="1270257"/>
            <a:ext cx="7930243" cy="5415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76300" y="656519"/>
            <a:ext cx="7391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endParaRPr lang="en-US" sz="2800" spc="-50" dirty="0" smtClean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>
              <a:spcAft>
                <a:spcPts val="1200"/>
              </a:spcAft>
            </a:pPr>
            <a:r>
              <a:rPr lang="en-US" sz="2800" spc="-50" dirty="0" smtClean="0">
                <a:solidFill>
                  <a:srgbClr val="8D9C36"/>
                </a:solidFill>
                <a:latin typeface="Century Gothic"/>
                <a:cs typeface="Century Gothic"/>
              </a:rPr>
              <a:t>Diagram</a:t>
            </a:r>
            <a:endParaRPr lang="en-US" sz="2400" dirty="0">
              <a:latin typeface="Century Gothic"/>
              <a:cs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11273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48352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13028</TotalTime>
  <Words>72</Words>
  <Application>Microsoft Office PowerPoint</Application>
  <PresentationFormat>On-screen Show (4:3)</PresentationFormat>
  <Paragraphs>29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</dc:creator>
  <cp:lastModifiedBy>Mark A. Blanco</cp:lastModifiedBy>
  <cp:revision>202</cp:revision>
  <dcterms:created xsi:type="dcterms:W3CDTF">2015-12-09T18:20:24Z</dcterms:created>
  <dcterms:modified xsi:type="dcterms:W3CDTF">2017-05-08T18:38:23Z</dcterms:modified>
</cp:coreProperties>
</file>